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08.08.2022</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08.08.2022</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08.08.2022</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08/08/2022</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08.08.2022</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08.08.2022</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08.08.2022</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a:t>
            </a:r>
            <a:r>
              <a:rPr lang="pl-PL" altLang="pl-PL" dirty="0" err="1"/>
              <a:t>nieprogramistów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Wykorzystanie kolekcji do pracy z funkcjami</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funkcji</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r>
              <a:rPr lang="pl-PL" dirty="0"/>
              <a:t>, wstęp do programowania wielowątkowego</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636305"/>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a:xfrm>
            <a:off x="435894" y="297862"/>
            <a:ext cx="8272212" cy="741249"/>
          </a:xfrm>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a:xfrm>
            <a:off x="435894" y="176619"/>
            <a:ext cx="8272212" cy="741249"/>
          </a:xfrm>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08.08.2022</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08.08.2022</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2610</TotalTime>
  <Words>5999</Words>
  <Application>Microsoft Office PowerPoint</Application>
  <PresentationFormat>Pokaz na ekranie (16:9)</PresentationFormat>
  <Paragraphs>621</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255</cp:revision>
  <dcterms:created xsi:type="dcterms:W3CDTF">2015-08-12T08:39:11Z</dcterms:created>
  <dcterms:modified xsi:type="dcterms:W3CDTF">2022-08-08T13:05:50Z</dcterms:modified>
</cp:coreProperties>
</file>